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874250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7FD"/>
    <a:srgbClr val="FD3301"/>
    <a:srgbClr val="5DC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12" autoAdjust="0"/>
    <p:restoredTop sz="99868" autoAdjust="0"/>
  </p:normalViewPr>
  <p:slideViewPr>
    <p:cSldViewPr>
      <p:cViewPr varScale="1">
        <p:scale>
          <a:sx n="19" d="100"/>
          <a:sy n="19" d="100"/>
        </p:scale>
        <p:origin x="3636" y="78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9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294" y="1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/>
          <a:lstStyle>
            <a:lvl1pPr algn="r">
              <a:defRPr sz="1200"/>
            </a:lvl1pPr>
          </a:lstStyle>
          <a:p>
            <a:fld id="{095B1690-155A-4E55-A7CA-820ACFE9DA66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294" y="9379542"/>
            <a:ext cx="2945862" cy="493176"/>
          </a:xfrm>
          <a:prstGeom prst="rect">
            <a:avLst/>
          </a:prstGeom>
        </p:spPr>
        <p:txBody>
          <a:bodyPr vert="horz" lIns="87947" tIns="43973" rIns="87947" bIns="43973" rtlCol="0" anchor="b"/>
          <a:lstStyle>
            <a:lvl1pPr algn="r">
              <a:defRPr sz="1200"/>
            </a:lvl1pPr>
          </a:lstStyle>
          <a:p>
            <a:fld id="{C23878BF-2F5F-4E6E-AB2B-DC5256801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650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/>
          <a:lstStyle>
            <a:lvl1pPr algn="r">
              <a:defRPr sz="1300"/>
            </a:lvl1pPr>
          </a:lstStyle>
          <a:p>
            <a:fld id="{62A74F25-B8E9-4228-AC0B-306B4705BC97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90738" y="741363"/>
            <a:ext cx="26162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64" tIns="47632" rIns="95264" bIns="4763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8"/>
            <a:ext cx="5438140" cy="4443413"/>
          </a:xfrm>
          <a:prstGeom prst="rect">
            <a:avLst/>
          </a:prstGeom>
        </p:spPr>
        <p:txBody>
          <a:bodyPr vert="horz" lIns="95264" tIns="47632" rIns="95264" bIns="4763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5264" tIns="47632" rIns="95264" bIns="47632" rtlCol="0" anchor="b"/>
          <a:lstStyle>
            <a:lvl1pPr algn="r">
              <a:defRPr sz="1300"/>
            </a:lvl1pPr>
          </a:lstStyle>
          <a:p>
            <a:fld id="{DD9AAA6E-26BD-483A-B821-E174E591C1F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975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AAA6E-26BD-483A-B821-E174E591C1F6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94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 rot="16200000">
            <a:off x="-18907895" y="22254420"/>
            <a:ext cx="396764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600" baseline="0" dirty="0" smtClean="0">
                <a:solidFill>
                  <a:schemeClr val="bg1"/>
                </a:solidFill>
              </a:rPr>
              <a:t>Atomphysik für Studierende des Lehramts, Sommersemester </a:t>
            </a:r>
            <a:r>
              <a:rPr lang="de-DE" sz="6600" baseline="0" dirty="0" smtClean="0">
                <a:solidFill>
                  <a:schemeClr val="bg1"/>
                </a:solidFill>
              </a:rPr>
              <a:t>2021</a:t>
            </a:r>
            <a:endParaRPr lang="de-DE" sz="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15.06.2021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30279975" cy="4280852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</a:schemeClr>
              </a:gs>
              <a:gs pos="2200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06339" y="452438"/>
            <a:ext cx="1224136" cy="423560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304800" y="305918"/>
            <a:ext cx="29616400" cy="2376264"/>
          </a:xfrm>
          <a:prstGeom prst="rect">
            <a:avLst/>
          </a:prstGeom>
          <a:solidFill>
            <a:srgbClr val="006699"/>
          </a:solidFill>
          <a:ln w="19050">
            <a:solidFill>
              <a:srgbClr val="00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Gerade Verbindung 17"/>
          <p:cNvCxnSpPr/>
          <p:nvPr/>
        </p:nvCxnSpPr>
        <p:spPr>
          <a:xfrm flipH="1">
            <a:off x="12403683" y="1602062"/>
            <a:ext cx="1720991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4266779" y="449934"/>
            <a:ext cx="92170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noProof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Institut</a:t>
            </a:r>
            <a:r>
              <a:rPr lang="en-US" sz="36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noProof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en-US" sz="36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noProof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Angewandte</a:t>
            </a:r>
            <a:r>
              <a:rPr lang="en-US" sz="360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noProof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Physik</a:t>
            </a:r>
            <a:r>
              <a:rPr lang="en-US" sz="3600" baseline="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aseline="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aseline="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Max-von-Laue-</a:t>
            </a:r>
            <a:r>
              <a:rPr lang="en-US" sz="3600" baseline="0" noProof="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Straße</a:t>
            </a:r>
            <a:r>
              <a:rPr lang="en-US" sz="3600" baseline="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  <a:p>
            <a:r>
              <a:rPr lang="en-US" sz="3600" baseline="0" noProof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D-60438, Frankfurt am Main, Germany</a:t>
            </a:r>
            <a:endParaRPr lang="en-US" sz="3600" noProof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1" y="532118"/>
            <a:ext cx="3240360" cy="2078056"/>
          </a:xfrm>
          <a:prstGeom prst="rect">
            <a:avLst/>
          </a:prstGeom>
        </p:spPr>
      </p:pic>
      <p:pic>
        <p:nvPicPr>
          <p:cNvPr id="13" name="Picture 10" descr="Logo_weiss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927" y="522390"/>
            <a:ext cx="3545668" cy="19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chulte@iap.uni-frankfurt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O.Meusel@iap.uni-Frankfurt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Abgerundetes Rechteck 64"/>
          <p:cNvSpPr/>
          <p:nvPr/>
        </p:nvSpPr>
        <p:spPr>
          <a:xfrm>
            <a:off x="1890515" y="3042222"/>
            <a:ext cx="28011112" cy="3528392"/>
          </a:xfrm>
          <a:prstGeom prst="roundRect">
            <a:avLst>
              <a:gd name="adj" fmla="val 13428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chemeClr val="tx2"/>
                </a:solidFill>
              </a:rPr>
              <a:t>Very Interesting Topic</a:t>
            </a:r>
          </a:p>
          <a:p>
            <a:pPr algn="ctr"/>
            <a:r>
              <a:rPr lang="de-DE" sz="4400" b="1" dirty="0" smtClean="0">
                <a:solidFill>
                  <a:schemeClr val="tx2"/>
                </a:solidFill>
              </a:rPr>
              <a:t>M. Mustermann, </a:t>
            </a:r>
            <a:r>
              <a:rPr lang="de-DE" sz="4400" b="1" dirty="0">
                <a:solidFill>
                  <a:schemeClr val="tx2"/>
                </a:solidFill>
              </a:rPr>
              <a:t>M. </a:t>
            </a:r>
            <a:r>
              <a:rPr lang="de-DE" sz="4400" b="1" dirty="0" smtClean="0">
                <a:solidFill>
                  <a:schemeClr val="tx2"/>
                </a:solidFill>
              </a:rPr>
              <a:t>Musterfrau</a:t>
            </a:r>
            <a:endParaRPr lang="en-US" sz="4400" b="1" dirty="0" smtClean="0">
              <a:solidFill>
                <a:schemeClr val="tx2"/>
              </a:solidFill>
            </a:endParaRPr>
          </a:p>
        </p:txBody>
      </p:sp>
      <p:sp>
        <p:nvSpPr>
          <p:cNvPr id="66" name="Abgerundetes Rechteck 65"/>
          <p:cNvSpPr>
            <a:spLocks/>
          </p:cNvSpPr>
          <p:nvPr/>
        </p:nvSpPr>
        <p:spPr>
          <a:xfrm>
            <a:off x="1890515" y="12337351"/>
            <a:ext cx="28011112" cy="7200800"/>
          </a:xfrm>
          <a:prstGeom prst="roundRect">
            <a:avLst>
              <a:gd name="adj" fmla="val 5547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73" name="Abgerundetes Rechteck 72"/>
          <p:cNvSpPr/>
          <p:nvPr/>
        </p:nvSpPr>
        <p:spPr>
          <a:xfrm>
            <a:off x="1890515" y="6944009"/>
            <a:ext cx="28011112" cy="5171221"/>
          </a:xfrm>
          <a:prstGeom prst="roundRect">
            <a:avLst>
              <a:gd name="adj" fmla="val 8859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2322563" y="7867333"/>
            <a:ext cx="26714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Die Poster </a:t>
            </a:r>
            <a:r>
              <a:rPr lang="en-US" sz="3200" dirty="0" err="1" smtClean="0"/>
              <a:t>dürfen</a:t>
            </a:r>
            <a:r>
              <a:rPr lang="en-US" sz="3200" dirty="0" smtClean="0"/>
              <a:t> auf </a:t>
            </a:r>
            <a:r>
              <a:rPr lang="en-US" sz="3200" dirty="0" err="1" smtClean="0"/>
              <a:t>Englisch</a:t>
            </a:r>
            <a:r>
              <a:rPr lang="en-US" sz="3200" dirty="0" smtClean="0"/>
              <a:t> </a:t>
            </a:r>
            <a:r>
              <a:rPr lang="en-US" sz="3200" dirty="0" err="1" smtClean="0"/>
              <a:t>oder</a:t>
            </a:r>
            <a:r>
              <a:rPr lang="en-US" sz="3200" dirty="0" smtClean="0"/>
              <a:t> auf Deutsch </a:t>
            </a:r>
            <a:r>
              <a:rPr lang="en-US" sz="3200" dirty="0" err="1" smtClean="0"/>
              <a:t>präsentiert</a:t>
            </a:r>
            <a:r>
              <a:rPr lang="en-US" sz="3200" dirty="0" smtClean="0"/>
              <a:t> </a:t>
            </a:r>
            <a:r>
              <a:rPr lang="en-US" sz="3200" dirty="0" err="1" smtClean="0"/>
              <a:t>werden</a:t>
            </a:r>
            <a:r>
              <a:rPr lang="en-US" sz="3200" dirty="0" smtClean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Die </a:t>
            </a:r>
            <a:r>
              <a:rPr lang="en-US" sz="3200" dirty="0" err="1" smtClean="0"/>
              <a:t>Größe</a:t>
            </a:r>
            <a:r>
              <a:rPr lang="en-US" sz="3200" dirty="0" smtClean="0"/>
              <a:t> der </a:t>
            </a:r>
            <a:r>
              <a:rPr lang="en-US" sz="3200" dirty="0" err="1" smtClean="0"/>
              <a:t>Boxen</a:t>
            </a:r>
            <a:r>
              <a:rPr lang="en-US" sz="3200" dirty="0" smtClean="0"/>
              <a:t> </a:t>
            </a:r>
            <a:r>
              <a:rPr lang="en-US" sz="3200" dirty="0" err="1" smtClean="0"/>
              <a:t>darf</a:t>
            </a:r>
            <a:r>
              <a:rPr lang="en-US" sz="3200" dirty="0" smtClean="0"/>
              <a:t> </a:t>
            </a:r>
            <a:r>
              <a:rPr lang="en-US" sz="3200" dirty="0" err="1" smtClean="0"/>
              <a:t>verändert</a:t>
            </a:r>
            <a:r>
              <a:rPr lang="en-US" sz="3200" dirty="0" smtClean="0"/>
              <a:t> </a:t>
            </a:r>
            <a:r>
              <a:rPr lang="en-US" sz="3200" dirty="0" err="1" smtClean="0"/>
              <a:t>werden</a:t>
            </a:r>
            <a:r>
              <a:rPr lang="en-US" sz="3200" dirty="0" smtClean="0"/>
              <a:t>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/>
              <a:t>Das Poster muss </a:t>
            </a:r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Woche</a:t>
            </a:r>
            <a:r>
              <a:rPr lang="en-US" sz="3200" dirty="0" smtClean="0"/>
              <a:t> </a:t>
            </a:r>
            <a:r>
              <a:rPr lang="en-US" sz="3200" dirty="0" err="1" smtClean="0"/>
              <a:t>vor</a:t>
            </a:r>
            <a:r>
              <a:rPr lang="en-US" sz="3200" dirty="0" smtClean="0"/>
              <a:t> der </a:t>
            </a:r>
            <a:r>
              <a:rPr lang="en-US" sz="3200" dirty="0" err="1" smtClean="0"/>
              <a:t>Prüfung</a:t>
            </a:r>
            <a:r>
              <a:rPr lang="en-US" sz="3200" dirty="0" smtClean="0"/>
              <a:t> </a:t>
            </a:r>
            <a:r>
              <a:rPr lang="en-US" sz="3200" dirty="0" err="1" smtClean="0"/>
              <a:t>d.h</a:t>
            </a:r>
            <a:r>
              <a:rPr lang="en-US" sz="3200" dirty="0" smtClean="0"/>
              <a:t>. am 6.2.2015 auf </a:t>
            </a:r>
            <a:r>
              <a:rPr lang="en-US" sz="3200" dirty="0" err="1" smtClean="0"/>
              <a:t>einem</a:t>
            </a:r>
            <a:r>
              <a:rPr lang="en-US" sz="3200" dirty="0" smtClean="0"/>
              <a:t> </a:t>
            </a:r>
            <a:r>
              <a:rPr lang="en-US" sz="3200" dirty="0" err="1" smtClean="0"/>
              <a:t>Speichermedium</a:t>
            </a:r>
            <a:r>
              <a:rPr lang="en-US" sz="3200" dirty="0" smtClean="0"/>
              <a:t> </a:t>
            </a:r>
            <a:r>
              <a:rPr lang="en-US" sz="3200" dirty="0" err="1" smtClean="0"/>
              <a:t>während</a:t>
            </a:r>
            <a:r>
              <a:rPr lang="en-US" sz="3200" dirty="0" smtClean="0"/>
              <a:t> der </a:t>
            </a:r>
            <a:r>
              <a:rPr lang="en-US" sz="3200" dirty="0" err="1" smtClean="0"/>
              <a:t>Vorlesung</a:t>
            </a:r>
            <a:r>
              <a:rPr lang="en-US" sz="3200" dirty="0" smtClean="0"/>
              <a:t> </a:t>
            </a:r>
            <a:r>
              <a:rPr lang="en-US" sz="3200" dirty="0" err="1" smtClean="0"/>
              <a:t>als</a:t>
            </a:r>
            <a:r>
              <a:rPr lang="en-US" sz="3200" dirty="0" smtClean="0"/>
              <a:t> *.</a:t>
            </a:r>
            <a:r>
              <a:rPr lang="en-US" sz="3200" dirty="0" err="1" smtClean="0"/>
              <a:t>ppt</a:t>
            </a:r>
            <a:r>
              <a:rPr lang="en-US" sz="3200" dirty="0" smtClean="0"/>
              <a:t> </a:t>
            </a:r>
            <a:r>
              <a:rPr lang="en-US" sz="3200" b="1" dirty="0" smtClean="0"/>
              <a:t>und</a:t>
            </a:r>
            <a:r>
              <a:rPr lang="en-US" sz="3200" dirty="0" smtClean="0"/>
              <a:t> *.pdf </a:t>
            </a:r>
            <a:r>
              <a:rPr lang="en-US" sz="3200" dirty="0" err="1" smtClean="0"/>
              <a:t>Datei</a:t>
            </a:r>
            <a:r>
              <a:rPr lang="en-US" sz="3200" dirty="0" smtClean="0"/>
              <a:t> </a:t>
            </a:r>
            <a:r>
              <a:rPr lang="en-US" sz="3200" dirty="0" err="1" smtClean="0"/>
              <a:t>abgegeben</a:t>
            </a:r>
            <a:r>
              <a:rPr lang="en-US" sz="3200" dirty="0" smtClean="0"/>
              <a:t> </a:t>
            </a:r>
            <a:r>
              <a:rPr lang="en-US" sz="3200" dirty="0" err="1" smtClean="0"/>
              <a:t>oder</a:t>
            </a:r>
            <a:r>
              <a:rPr lang="en-US" sz="3200" dirty="0" smtClean="0"/>
              <a:t> per Email an </a:t>
            </a:r>
            <a:r>
              <a:rPr lang="en-US" sz="3200" u="sng" dirty="0" smtClean="0">
                <a:hlinkClick r:id="rId3"/>
              </a:rPr>
              <a:t>Schulte@iap.uni-frankfurt.de</a:t>
            </a:r>
            <a:r>
              <a:rPr lang="en-US" sz="3200" dirty="0" smtClean="0"/>
              <a:t> </a:t>
            </a:r>
            <a:r>
              <a:rPr lang="en-US" sz="3200" b="1" dirty="0" smtClean="0"/>
              <a:t>und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4"/>
              </a:rPr>
              <a:t>O.Meusel@iap.uni-Frankfurt.de</a:t>
            </a:r>
            <a:r>
              <a:rPr lang="en-US" sz="3200" dirty="0" smtClean="0"/>
              <a:t> </a:t>
            </a:r>
            <a:r>
              <a:rPr lang="en-US" sz="3200" dirty="0" err="1" smtClean="0"/>
              <a:t>geschickt</a:t>
            </a:r>
            <a:r>
              <a:rPr lang="en-US" sz="3200" dirty="0" smtClean="0"/>
              <a:t> </a:t>
            </a:r>
            <a:r>
              <a:rPr lang="en-US" sz="3200" dirty="0" err="1" smtClean="0"/>
              <a:t>werden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67" name="Abgerundetes Rechteck 66"/>
          <p:cNvSpPr>
            <a:spLocks/>
          </p:cNvSpPr>
          <p:nvPr/>
        </p:nvSpPr>
        <p:spPr>
          <a:xfrm>
            <a:off x="1890515" y="19760272"/>
            <a:ext cx="28011112" cy="13753527"/>
          </a:xfrm>
          <a:prstGeom prst="roundRect">
            <a:avLst>
              <a:gd name="adj" fmla="val 4064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68" name="Abgerundetes Rechteck 67"/>
          <p:cNvSpPr>
            <a:spLocks/>
          </p:cNvSpPr>
          <p:nvPr/>
        </p:nvSpPr>
        <p:spPr>
          <a:xfrm>
            <a:off x="1890514" y="33735920"/>
            <a:ext cx="28011600" cy="8622670"/>
          </a:xfrm>
          <a:prstGeom prst="roundRect">
            <a:avLst>
              <a:gd name="adj" fmla="val 6530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/>
          </a:p>
        </p:txBody>
      </p:sp>
      <p:sp>
        <p:nvSpPr>
          <p:cNvPr id="47" name="Textfeld 46"/>
          <p:cNvSpPr txBox="1"/>
          <p:nvPr/>
        </p:nvSpPr>
        <p:spPr>
          <a:xfrm>
            <a:off x="2034531" y="12458856"/>
            <a:ext cx="1958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</a:rPr>
              <a:t>Section Title</a:t>
            </a:r>
            <a:endParaRPr lang="en-US" sz="4000" b="1" dirty="0" smtClean="0">
              <a:solidFill>
                <a:schemeClr val="tx2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2034531" y="19964102"/>
            <a:ext cx="1958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</a:rPr>
              <a:t>Section </a:t>
            </a:r>
            <a:r>
              <a:rPr lang="en-US" sz="4000" b="1" dirty="0" smtClean="0">
                <a:solidFill>
                  <a:schemeClr val="tx2"/>
                </a:solidFill>
              </a:rPr>
              <a:t>Title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2034531" y="33896961"/>
            <a:ext cx="1958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chemeClr val="tx2"/>
                </a:solidFill>
              </a:rPr>
              <a:t>Section Title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088522" y="7158872"/>
            <a:ext cx="1958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</a:rPr>
              <a:t>Section Title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5212037" y="17403693"/>
                <a:ext cx="10485306" cy="12071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3600" b="0" i="1" smtClean="0">
                        <a:latin typeface="Cambria Math"/>
                      </a:rPr>
                      <m:t>𝑓</m:t>
                    </m:r>
                    <m:r>
                      <a:rPr lang="de-DE" sz="3600" b="0" i="1" smtClean="0">
                        <a:latin typeface="Cambria Math"/>
                      </a:rPr>
                      <m:t>≔</m:t>
                    </m:r>
                    <m:sSup>
                      <m:sSupPr>
                        <m:ctrlPr>
                          <a:rPr lang="de-DE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/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𝑟𝑒𝑞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p>
                        <m:r>
                          <a:rPr lang="de-DE" sz="36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3600" dirty="0" smtClean="0"/>
                  <a:t>+</a:t>
                </a:r>
                <a:r>
                  <a:rPr lang="de-DE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/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𝑟𝑒𝑞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p>
                        <m:r>
                          <a:rPr lang="de-DE" sz="3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3600" dirty="0" smtClean="0"/>
                  <a:t>+</a:t>
                </a:r>
                <a:r>
                  <a:rPr lang="de-DE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 smtClean="0">
                                        <a:latin typeface="Cambria Math"/>
                                        <a:ea typeface="Cambria Math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/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 smtClean="0">
                                        <a:latin typeface="Cambria Math"/>
                                        <a:ea typeface="Cambria Math"/>
                                      </a:rPr>
                                      <m:t>𝜏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𝑟𝑒𝑞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p>
                        <m:r>
                          <a:rPr lang="de-DE" sz="3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3600" dirty="0" smtClean="0"/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 smtClean="0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de-DE" sz="3600" b="0" i="1" smtClean="0">
                                        <a:latin typeface="Cambria Math"/>
                                        <a:ea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/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de-DE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sz="3600" i="1">
                                        <a:latin typeface="Cambria Math"/>
                                        <a:ea typeface="Cambria Math"/>
                                      </a:rPr>
                                      <m:t>∆</m:t>
                                    </m:r>
                                    <m:r>
                                      <a:rPr lang="de-DE" sz="3600" i="1">
                                        <a:latin typeface="Cambria Math"/>
                                        <a:ea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𝑟𝑚𝑠</m:t>
                                    </m:r>
                                  </m:sub>
                                  <m:sup>
                                    <m:r>
                                      <a:rPr lang="de-DE" sz="3600" i="1">
                                        <a:latin typeface="Cambria Math"/>
                                      </a:rPr>
                                      <m:t>𝑟𝑒𝑞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  <m:sup>
                        <m:r>
                          <a:rPr lang="de-DE" sz="36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3600" b="0" i="1" smtClean="0">
                        <a:latin typeface="Cambria Math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de-DE" sz="36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de-DE" sz="3600" b="0" i="1" smtClean="0">
                            <a:latin typeface="Cambria Math"/>
                          </a:rPr>
                          <m:t>𝑎</m:t>
                        </m:r>
                      </m:sub>
                      <m:sup/>
                      <m:e>
                        <m:acc>
                          <m:accPr>
                            <m:chr m:val="̃"/>
                            <m:ctrlPr>
                              <a:rPr lang="de-DE" sz="36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3600" i="1">
                                <a:latin typeface="Cambria Math"/>
                              </a:rPr>
                              <m:t>𝑓</m:t>
                            </m:r>
                          </m:e>
                        </m:acc>
                        <m:r>
                          <a:rPr lang="de-DE" sz="3600" i="1">
                            <a:latin typeface="Cambria Math"/>
                          </a:rPr>
                          <m:t>(</m:t>
                        </m:r>
                        <m:r>
                          <a:rPr lang="de-DE" sz="3600" b="0" i="1" smtClean="0">
                            <a:latin typeface="Cambria Math"/>
                          </a:rPr>
                          <m:t>𝐾</m:t>
                        </m:r>
                        <m:r>
                          <a:rPr lang="de-DE" sz="3600" i="1" baseline="-25000">
                            <a:latin typeface="Cambria Math"/>
                          </a:rPr>
                          <m:t>𝑎</m:t>
                        </m:r>
                        <m:r>
                          <a:rPr lang="de-DE" sz="3600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de-DE" sz="3600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037" y="17403693"/>
                <a:ext cx="10485306" cy="1207125"/>
              </a:xfrm>
              <a:prstGeom prst="rect">
                <a:avLst/>
              </a:prstGeom>
              <a:blipFill rotWithShape="0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feld 60"/>
          <p:cNvSpPr txBox="1"/>
          <p:nvPr/>
        </p:nvSpPr>
        <p:spPr>
          <a:xfrm>
            <a:off x="2322563" y="13149471"/>
            <a:ext cx="211703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Lorem </a:t>
            </a:r>
            <a:r>
              <a:rPr lang="en-US" sz="3200" dirty="0"/>
              <a:t>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consetetur</a:t>
            </a:r>
            <a:r>
              <a:rPr lang="en-US" sz="3200" dirty="0"/>
              <a:t> </a:t>
            </a:r>
            <a:r>
              <a:rPr lang="en-US" sz="3200" dirty="0" err="1"/>
              <a:t>sadipscing</a:t>
            </a:r>
            <a:r>
              <a:rPr lang="en-US" sz="3200" dirty="0"/>
              <a:t> </a:t>
            </a:r>
            <a:r>
              <a:rPr lang="en-US" sz="3200" dirty="0" err="1"/>
              <a:t>elitr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nonumy</a:t>
            </a:r>
            <a:r>
              <a:rPr lang="en-US" sz="3200" dirty="0"/>
              <a:t> </a:t>
            </a:r>
            <a:r>
              <a:rPr lang="en-US" sz="3200" dirty="0" err="1"/>
              <a:t>eirmod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invidunt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labore</a:t>
            </a:r>
            <a:r>
              <a:rPr lang="en-US" sz="3200" dirty="0"/>
              <a:t> et </a:t>
            </a:r>
            <a:r>
              <a:rPr lang="en-US" sz="3200" dirty="0" err="1"/>
              <a:t>dolore</a:t>
            </a:r>
            <a:r>
              <a:rPr lang="en-US" sz="3200" dirty="0"/>
              <a:t> magna </a:t>
            </a:r>
            <a:r>
              <a:rPr lang="en-US" sz="3200" dirty="0" err="1"/>
              <a:t>aliquyam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voluptua</a:t>
            </a:r>
            <a:r>
              <a:rPr lang="en-US" sz="3200" dirty="0"/>
              <a:t>. At </a:t>
            </a:r>
            <a:r>
              <a:rPr lang="en-US" sz="3200" dirty="0" err="1"/>
              <a:t>vero</a:t>
            </a:r>
            <a:r>
              <a:rPr lang="en-US" sz="3200" dirty="0"/>
              <a:t> </a:t>
            </a:r>
            <a:r>
              <a:rPr lang="en-US" sz="3200" dirty="0" err="1"/>
              <a:t>eos</a:t>
            </a:r>
            <a:r>
              <a:rPr lang="en-US" sz="3200" dirty="0"/>
              <a:t> et </a:t>
            </a:r>
            <a:r>
              <a:rPr lang="en-US" sz="3200" dirty="0" err="1"/>
              <a:t>accusam</a:t>
            </a:r>
            <a:r>
              <a:rPr lang="en-US" sz="3200" dirty="0"/>
              <a:t> et </a:t>
            </a:r>
            <a:r>
              <a:rPr lang="en-US" sz="3200" dirty="0" err="1"/>
              <a:t>justo</a:t>
            </a:r>
            <a:r>
              <a:rPr lang="en-US" sz="3200" dirty="0"/>
              <a:t> duo </a:t>
            </a:r>
            <a:r>
              <a:rPr lang="en-US" sz="3200" dirty="0" err="1"/>
              <a:t>dolores</a:t>
            </a:r>
            <a:r>
              <a:rPr lang="en-US" sz="3200" dirty="0"/>
              <a:t> et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rebum</a:t>
            </a:r>
            <a:r>
              <a:rPr lang="en-US" sz="3200" dirty="0"/>
              <a:t>. Stet </a:t>
            </a:r>
            <a:r>
              <a:rPr lang="en-US" sz="3200" dirty="0" err="1"/>
              <a:t>clita</a:t>
            </a:r>
            <a:r>
              <a:rPr lang="en-US" sz="3200" dirty="0"/>
              <a:t> </a:t>
            </a:r>
            <a:r>
              <a:rPr lang="en-US" sz="3200" dirty="0" err="1"/>
              <a:t>kasd</a:t>
            </a:r>
            <a:r>
              <a:rPr lang="en-US" sz="3200" dirty="0"/>
              <a:t> </a:t>
            </a:r>
            <a:r>
              <a:rPr lang="en-US" sz="3200" dirty="0" err="1"/>
              <a:t>gubergren</a:t>
            </a:r>
            <a:r>
              <a:rPr lang="en-US" sz="3200" dirty="0"/>
              <a:t>, no sea </a:t>
            </a:r>
            <a:r>
              <a:rPr lang="en-US" sz="3200" dirty="0" err="1"/>
              <a:t>takimata</a:t>
            </a:r>
            <a:r>
              <a:rPr lang="en-US" sz="3200" dirty="0"/>
              <a:t> </a:t>
            </a:r>
            <a:r>
              <a:rPr lang="en-US" sz="3200" dirty="0" err="1"/>
              <a:t>sanctus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Lorem ipsum dolor sit </a:t>
            </a:r>
            <a:r>
              <a:rPr lang="en-US" sz="3200" dirty="0" err="1"/>
              <a:t>amet</a:t>
            </a:r>
            <a:r>
              <a:rPr lang="en-US" sz="3200" dirty="0"/>
              <a:t>. 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consetetur</a:t>
            </a:r>
            <a:r>
              <a:rPr lang="en-US" sz="3200" dirty="0"/>
              <a:t> </a:t>
            </a:r>
            <a:r>
              <a:rPr lang="en-US" sz="3200" dirty="0" err="1"/>
              <a:t>sadipscing</a:t>
            </a:r>
            <a:r>
              <a:rPr lang="en-US" sz="3200" dirty="0"/>
              <a:t> </a:t>
            </a:r>
            <a:r>
              <a:rPr lang="en-US" sz="3200" dirty="0" err="1"/>
              <a:t>elitr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nonumy</a:t>
            </a:r>
            <a:r>
              <a:rPr lang="en-US" sz="3200" dirty="0"/>
              <a:t> </a:t>
            </a:r>
            <a:r>
              <a:rPr lang="en-US" sz="3200" dirty="0" err="1"/>
              <a:t>eirmod</a:t>
            </a:r>
            <a:r>
              <a:rPr lang="en-US" sz="3200" dirty="0"/>
              <a:t> </a:t>
            </a:r>
            <a:r>
              <a:rPr lang="en-US" sz="3200" dirty="0" err="1"/>
              <a:t>tempor</a:t>
            </a:r>
            <a:r>
              <a:rPr lang="en-US" sz="3200" dirty="0"/>
              <a:t> </a:t>
            </a:r>
            <a:r>
              <a:rPr lang="en-US" sz="3200" dirty="0" err="1"/>
              <a:t>invidunt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labore</a:t>
            </a:r>
            <a:r>
              <a:rPr lang="en-US" sz="3200" dirty="0"/>
              <a:t> et </a:t>
            </a:r>
            <a:r>
              <a:rPr lang="en-US" sz="3200" dirty="0" err="1"/>
              <a:t>dolore</a:t>
            </a:r>
            <a:r>
              <a:rPr lang="en-US" sz="3200" dirty="0"/>
              <a:t> magna </a:t>
            </a:r>
            <a:r>
              <a:rPr lang="en-US" sz="3200" dirty="0" err="1"/>
              <a:t>aliquyam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,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</a:t>
            </a:r>
            <a:r>
              <a:rPr lang="en-US" sz="3200" dirty="0" err="1"/>
              <a:t>voluptua</a:t>
            </a:r>
            <a:r>
              <a:rPr lang="en-US" sz="3200" dirty="0"/>
              <a:t>. At </a:t>
            </a:r>
            <a:r>
              <a:rPr lang="en-US" sz="3200" dirty="0" err="1"/>
              <a:t>vero</a:t>
            </a:r>
            <a:r>
              <a:rPr lang="en-US" sz="3200" dirty="0"/>
              <a:t> </a:t>
            </a:r>
            <a:r>
              <a:rPr lang="en-US" sz="3200" dirty="0" err="1"/>
              <a:t>eos</a:t>
            </a:r>
            <a:r>
              <a:rPr lang="en-US" sz="3200" dirty="0"/>
              <a:t> et </a:t>
            </a:r>
            <a:r>
              <a:rPr lang="en-US" sz="3200" dirty="0" err="1"/>
              <a:t>accusam</a:t>
            </a:r>
            <a:r>
              <a:rPr lang="en-US" sz="3200" dirty="0"/>
              <a:t> et </a:t>
            </a:r>
            <a:r>
              <a:rPr lang="en-US" sz="3200" dirty="0" err="1"/>
              <a:t>justo</a:t>
            </a:r>
            <a:r>
              <a:rPr lang="en-US" sz="3200" dirty="0"/>
              <a:t> duo </a:t>
            </a:r>
            <a:r>
              <a:rPr lang="en-US" sz="3200" dirty="0" err="1"/>
              <a:t>dolores</a:t>
            </a:r>
            <a:r>
              <a:rPr lang="en-US" sz="3200" dirty="0"/>
              <a:t> et </a:t>
            </a:r>
            <a:r>
              <a:rPr lang="en-US" sz="3200" dirty="0" err="1"/>
              <a:t>ea</a:t>
            </a:r>
            <a:r>
              <a:rPr lang="en-US" sz="3200" dirty="0"/>
              <a:t> </a:t>
            </a:r>
            <a:r>
              <a:rPr lang="en-US" sz="3200" dirty="0" err="1"/>
              <a:t>rebum</a:t>
            </a:r>
            <a:r>
              <a:rPr lang="en-US" sz="3200" dirty="0"/>
              <a:t>. Stet </a:t>
            </a:r>
            <a:r>
              <a:rPr lang="en-US" sz="3200" dirty="0" err="1"/>
              <a:t>clita</a:t>
            </a:r>
            <a:r>
              <a:rPr lang="en-US" sz="3200" dirty="0"/>
              <a:t> </a:t>
            </a:r>
            <a:r>
              <a:rPr lang="en-US" sz="3200" dirty="0" err="1"/>
              <a:t>kasd</a:t>
            </a:r>
            <a:r>
              <a:rPr lang="en-US" sz="3200" dirty="0"/>
              <a:t> </a:t>
            </a:r>
            <a:r>
              <a:rPr lang="en-US" sz="3200" dirty="0" err="1"/>
              <a:t>gubergren</a:t>
            </a:r>
            <a:r>
              <a:rPr lang="en-US" sz="3200" dirty="0"/>
              <a:t>, no sea </a:t>
            </a:r>
            <a:r>
              <a:rPr lang="en-US" sz="3200" dirty="0" err="1"/>
              <a:t>takimata</a:t>
            </a:r>
            <a:r>
              <a:rPr lang="en-US" sz="3200" dirty="0"/>
              <a:t> </a:t>
            </a:r>
            <a:r>
              <a:rPr lang="en-US" sz="3200" dirty="0" err="1"/>
              <a:t>sanctus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Lorem ipsum dolor sit </a:t>
            </a:r>
            <a:r>
              <a:rPr lang="en-US" sz="3200" dirty="0" err="1"/>
              <a:t>amet</a:t>
            </a:r>
            <a:r>
              <a:rPr lang="en-US" sz="3200" dirty="0"/>
              <a:t>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12995" y="12812799"/>
            <a:ext cx="4608512" cy="6208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Benutzerdefiniert</PresentationFormat>
  <Paragraphs>12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Times New Roman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lpc</dc:creator>
  <cp:lastModifiedBy>_nnp68_</cp:lastModifiedBy>
  <cp:revision>470</cp:revision>
  <cp:lastPrinted>2014-08-25T13:33:45Z</cp:lastPrinted>
  <dcterms:created xsi:type="dcterms:W3CDTF">2010-08-30T14:55:50Z</dcterms:created>
  <dcterms:modified xsi:type="dcterms:W3CDTF">2021-06-15T09:30:59Z</dcterms:modified>
</cp:coreProperties>
</file>